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7F2C-B469-4750-8A76-D489D361481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F4366F-5CA0-48A2-8548-DAB4001E6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7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7F2C-B469-4750-8A76-D489D361481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F4366F-5CA0-48A2-8548-DAB4001E6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8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7F2C-B469-4750-8A76-D489D361481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F4366F-5CA0-48A2-8548-DAB4001E664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5902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7F2C-B469-4750-8A76-D489D361481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F4366F-5CA0-48A2-8548-DAB4001E6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25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7F2C-B469-4750-8A76-D489D361481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F4366F-5CA0-48A2-8548-DAB4001E664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668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7F2C-B469-4750-8A76-D489D361481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F4366F-5CA0-48A2-8548-DAB4001E6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1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7F2C-B469-4750-8A76-D489D361481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366F-5CA0-48A2-8548-DAB4001E6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0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7F2C-B469-4750-8A76-D489D361481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366F-5CA0-48A2-8548-DAB4001E6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89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7F2C-B469-4750-8A76-D489D361481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366F-5CA0-48A2-8548-DAB4001E6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7F2C-B469-4750-8A76-D489D361481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F4366F-5CA0-48A2-8548-DAB4001E6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1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7F2C-B469-4750-8A76-D489D361481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F4366F-5CA0-48A2-8548-DAB4001E6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5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7F2C-B469-4750-8A76-D489D361481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F4366F-5CA0-48A2-8548-DAB4001E6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45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7F2C-B469-4750-8A76-D489D361481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366F-5CA0-48A2-8548-DAB4001E6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13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7F2C-B469-4750-8A76-D489D361481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366F-5CA0-48A2-8548-DAB4001E6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0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7F2C-B469-4750-8A76-D489D361481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366F-5CA0-48A2-8548-DAB4001E6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6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7F2C-B469-4750-8A76-D489D361481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F4366F-5CA0-48A2-8548-DAB4001E6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3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A7F2C-B469-4750-8A76-D489D361481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F4366F-5CA0-48A2-8548-DAB4001E6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18161"/>
            <a:ext cx="9631680" cy="9448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КГОБУ Партизанская КШИ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1493520"/>
            <a:ext cx="8305800" cy="3764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s://sun9-79.userapi.com/impf/08f7rHhmDAJIEyeSYTvyrBuzPhMUuUsBA2CtKg/5VnuufCufwI.jpg?size=1280x899&amp;quality=96&amp;sign=e309f0f4806e4bce63b84f8d30b521b0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43025"/>
            <a:ext cx="8442959" cy="484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11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7480" y="1432560"/>
            <a:ext cx="8107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     Международная акция «Сад памяти» с 18 марта по 22 июня 2022 года стартует Международная акция «Сад памяти». Её цель – увековечить память каждого, кто погиб в годы Великой Отечественной войны.</a:t>
            </a:r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     Пусть Ваше дерево станет частичкой «Сада памяти», храня память и традиции Вашей семьи и всей страны!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88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60" y="446089"/>
            <a:ext cx="3688080" cy="48879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74520" y="1598613"/>
            <a:ext cx="4907280" cy="4262436"/>
          </a:xfrm>
        </p:spPr>
        <p:txBody>
          <a:bodyPr/>
          <a:lstStyle/>
          <a:p>
            <a:pPr algn="ctr"/>
            <a:r>
              <a:rPr lang="ru-RU" sz="1800" dirty="0"/>
              <a:t>Обеспечить ежегодное проведение</a:t>
            </a:r>
          </a:p>
          <a:p>
            <a:pPr algn="ctr"/>
            <a:r>
              <a:rPr lang="ru-RU" sz="1800" dirty="0"/>
              <a:t>международной акции «Сад памяти»</a:t>
            </a:r>
          </a:p>
          <a:p>
            <a:pPr algn="ctr"/>
            <a:r>
              <a:rPr lang="ru-RU" sz="1800" dirty="0"/>
              <a:t>с привлечением добровольческих</a:t>
            </a:r>
          </a:p>
          <a:p>
            <a:pPr algn="ctr"/>
            <a:r>
              <a:rPr lang="ru-RU" sz="1800" dirty="0"/>
              <a:t>(волонтерских) организаций</a:t>
            </a:r>
          </a:p>
          <a:p>
            <a:pPr algn="ctr"/>
            <a:r>
              <a:rPr lang="ru-RU" sz="1800" dirty="0"/>
              <a:t>и широкой общественности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Поручение Президента России</a:t>
            </a:r>
          </a:p>
          <a:p>
            <a:pPr algn="ctr"/>
            <a:r>
              <a:rPr lang="ru-RU" sz="1800" dirty="0"/>
              <a:t>В.В. Путина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26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1800" dirty="0" smtClean="0"/>
              <a:t>Обучающиеся КГОБУ Партизанская КШИ в рамках акции «Сады Памяти» высадили 3 березы. В акции приняли участие обучающиеся 5-6 классов. 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1" y="1706880"/>
            <a:ext cx="4053840" cy="419696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0360" y="1905000"/>
            <a:ext cx="4814251" cy="39988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Проходят годы, сменяются поколения, но Великая победа – символ национального единства, воинской славы и доблести – навечно вписана в героическую летопись страны. Наш гражданский долг – помнить подвиг наших дедов, память о святом героизме солдат, отвоевавших для нас мир и свободу. </a:t>
            </a:r>
          </a:p>
        </p:txBody>
      </p:sp>
    </p:spTree>
    <p:extLst>
      <p:ext uri="{BB962C8B-B14F-4D97-AF65-F5344CB8AC3E}">
        <p14:creationId xmlns:p14="http://schemas.microsoft.com/office/powerpoint/2010/main" val="107352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САД ПАМЯТИ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Создать </a:t>
            </a:r>
            <a:r>
              <a:rPr lang="ru-RU" sz="1800" dirty="0"/>
              <a:t>сад памяти о героях, чтобы он всегда зеленел и шелестел листвой, качал на ветру ветвями и вершинами, напоминая нам, нашим детям и внукам, о навсегда ушедших в подвиг. </a:t>
            </a:r>
          </a:p>
        </p:txBody>
      </p:sp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02" y="446088"/>
            <a:ext cx="4061221" cy="5414962"/>
          </a:xfrm>
        </p:spPr>
      </p:pic>
    </p:spTree>
    <p:extLst>
      <p:ext uri="{BB962C8B-B14F-4D97-AF65-F5344CB8AC3E}">
        <p14:creationId xmlns:p14="http://schemas.microsoft.com/office/powerpoint/2010/main" val="319351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4953000"/>
            <a:ext cx="8915399" cy="1600200"/>
          </a:xfrm>
        </p:spPr>
        <p:txBody>
          <a:bodyPr/>
          <a:lstStyle/>
          <a:p>
            <a:pPr algn="ctr"/>
            <a:r>
              <a:rPr lang="ru-RU" dirty="0"/>
              <a:t>Акция «Сады Победы» позволит сохранить память о героизме участников Великой Отечественной войны, объединить разные возрастные слои нашего общества, ведь каждое высаженное дерево – это может быть деревом в память отца, деда, прадеда.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152400"/>
            <a:ext cx="84429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7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4040" y="914400"/>
            <a:ext cx="2606040" cy="5623560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Проект содействует успешной социализации учащихся в обществе. Влияет на психологический настрой всех жителей села, а особенно на подрастающее поколение, чьи корни связаны с малой Родиной.</a:t>
            </a:r>
            <a:b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3" y="4861560"/>
            <a:ext cx="7255828" cy="156972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609601"/>
            <a:ext cx="6874828" cy="592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4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7965" y="3682743"/>
            <a:ext cx="5935058" cy="13646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5047390"/>
            <a:ext cx="8915399" cy="15972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Мы вырастим сад, посадим деревья, </a:t>
            </a:r>
          </a:p>
          <a:p>
            <a:pPr algn="ctr"/>
            <a:r>
              <a:rPr lang="ru-RU" dirty="0" smtClean="0"/>
              <a:t>чтоб помнили люди героев страны</a:t>
            </a:r>
          </a:p>
          <a:p>
            <a:pPr algn="ctr"/>
            <a:r>
              <a:rPr lang="ru-RU" dirty="0" smtClean="0"/>
              <a:t>И в мире всегда проживали народы </a:t>
            </a:r>
          </a:p>
          <a:p>
            <a:pPr algn="ctr"/>
            <a:r>
              <a:rPr lang="ru-RU" dirty="0" smtClean="0"/>
              <a:t>во благо и верность огромной страны!</a:t>
            </a:r>
            <a:endParaRPr lang="ru-RU" dirty="0"/>
          </a:p>
        </p:txBody>
      </p:sp>
      <p:pic>
        <p:nvPicPr>
          <p:cNvPr id="1028" name="Picture 4" descr="https://proza.ru/pics/2019/11/24/1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0"/>
            <a:ext cx="10637520" cy="50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36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sd.videouroki.net/html/2014/09/03/98685793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609600"/>
            <a:ext cx="8551228" cy="568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96655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300</TotalTime>
  <Words>289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     КГОБУ Партизанская КШИ</vt:lpstr>
      <vt:lpstr>Презентация PowerPoint</vt:lpstr>
      <vt:lpstr>Презентация PowerPoint</vt:lpstr>
      <vt:lpstr> Обучающиеся КГОБУ Партизанская КШИ в рамках акции «Сады Памяти» высадили 3 березы. В акции приняли участие обучающиеся 5-6 классов. </vt:lpstr>
      <vt:lpstr>         САД ПАМЯТИ</vt:lpstr>
      <vt:lpstr>Презентация PowerPoint</vt:lpstr>
      <vt:lpstr>Проект содействует успешной социализации учащихся в обществе. Влияет на психологический настрой всех жителей села, а особенно на подрастающее поколение, чьи корни связаны с малой Родиной.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КГОБУ Партизанская КШИ</dc:title>
  <dc:creator>Пользователь</dc:creator>
  <cp:lastModifiedBy>Пользователь</cp:lastModifiedBy>
  <cp:revision>12</cp:revision>
  <dcterms:created xsi:type="dcterms:W3CDTF">2022-04-05T05:45:05Z</dcterms:created>
  <dcterms:modified xsi:type="dcterms:W3CDTF">2022-04-06T06:06:46Z</dcterms:modified>
</cp:coreProperties>
</file>